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2"/>
  </p:notesMasterIdLst>
  <p:sldIdLst>
    <p:sldId id="267" r:id="rId4"/>
    <p:sldId id="262" r:id="rId5"/>
    <p:sldId id="270" r:id="rId6"/>
    <p:sldId id="269" r:id="rId7"/>
    <p:sldId id="271" r:id="rId8"/>
    <p:sldId id="272" r:id="rId9"/>
    <p:sldId id="273" r:id="rId10"/>
    <p:sldId id="268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800C" panose="020B0906030303020204" charset="0"/>
      <p:bold r:id="rId17"/>
    </p:embeddedFont>
    <p:embeddedFont>
      <p:font typeface="SamsungOne 450C" panose="020B05060303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7A42FDF-8CA7-4993-AE04-3A49C394993E}">
          <p14:sldIdLst>
            <p14:sldId id="267"/>
            <p14:sldId id="262"/>
          </p14:sldIdLst>
        </p14:section>
        <p14:section name="Раздел без заголовка" id="{30EA3381-0A62-443D-86BD-4B745185DEF3}">
          <p14:sldIdLst>
            <p14:sldId id="270"/>
            <p14:sldId id="269"/>
            <p14:sldId id="271"/>
            <p14:sldId id="272"/>
            <p14:sldId id="273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02.06.2021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02.06.2021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02.06.2021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4870" y="2783714"/>
            <a:ext cx="9144000" cy="136065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Pixel Artist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229" y="4964156"/>
            <a:ext cx="4475206" cy="1392194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Выполнил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Нелезин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Олег, г.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Воронеж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Площадка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Воронежский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авиационный техникум имени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В.П.Чкалова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Учитель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удин Павел</a:t>
            </a:r>
          </a:p>
          <a:p>
            <a:endParaRPr lang="ru-RU" dirty="0"/>
          </a:p>
          <a:p>
            <a:endParaRPr lang="ru-RU" dirty="0" smtClean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02.06.2021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Идея приложения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182847" y="1190517"/>
            <a:ext cx="52766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Artist – </a:t>
            </a:r>
            <a:r>
              <a:rPr lang="ru-RU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 приложение, чтобы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убить время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ru-RU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Когда ты находишься в очереди, в аэропорту или в любом другом месте, где нужно ждать и тебе нечего делать, ты всегда можешь зайти в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Artist.</a:t>
            </a:r>
            <a:endParaRPr lang="ru-RU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259" y="735401"/>
            <a:ext cx="2907236" cy="53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64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37079" y="1080740"/>
            <a:ext cx="107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Приложение состоит из трёх активностей. На первом экране мы вводим размер клеточного поля, </a:t>
            </a:r>
            <a:endParaRPr lang="ru-RU" dirty="0" smtClean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втором –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рисуем, а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третьем экране можем менять настройки приложения.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53" y="1914922"/>
            <a:ext cx="2423295" cy="483149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233" y="1914922"/>
            <a:ext cx="2419520" cy="4831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538" y="1914922"/>
            <a:ext cx="2434619" cy="48314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38499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503972" y="1080740"/>
            <a:ext cx="1201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экране для рисования мы можем поменять цвет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кисти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выполнить заливку всего экрана. Эту функцию я</a:t>
            </a:r>
          </a:p>
          <a:p>
            <a:r>
              <a:rPr lang="ru-RU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еализовал с помощью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 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библиотеки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ColorPicker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ru-RU" dirty="0" smtClean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965" y="1834163"/>
            <a:ext cx="2417707" cy="480677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42" y="1834163"/>
            <a:ext cx="2411549" cy="48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8702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Демонстра</a:t>
            </a:r>
            <a:r>
              <a:rPr lang="ru-RU" b="1" dirty="0" smtClean="0"/>
              <a:t>ц</a:t>
            </a:r>
            <a:r>
              <a:rPr lang="ru-RU" dirty="0" smtClean="0"/>
              <a:t>ия работы приложения</a:t>
            </a: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855643" y="3244334"/>
            <a:ext cx="4480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https://vk.com/album445188193_000?rev=1</a:t>
            </a:r>
          </a:p>
        </p:txBody>
      </p:sp>
      <p:pic>
        <p:nvPicPr>
          <p:cNvPr id="8" name="video_2021-06-02_09-24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8902" y="1202547"/>
            <a:ext cx="2386828" cy="516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223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02.06.2021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 dirty="0" smtClean="0"/>
              <a:t>Возможности для доработки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63138" y="1080740"/>
            <a:ext cx="633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будущем я хотел бы реализовать следующие функции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9731" y="1911177"/>
            <a:ext cx="631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сохранять рисунок в память телефона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т</a:t>
            </a: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рафарета для рисования</a:t>
            </a:r>
            <a:endParaRPr lang="ru-RU" dirty="0" smtClean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Возможность отдаления и приближения рисунка</a:t>
            </a:r>
            <a:endParaRPr lang="ru-RU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90191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=""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169</Words>
  <Application>Microsoft Office PowerPoint</Application>
  <PresentationFormat>Широкоэкранный</PresentationFormat>
  <Paragraphs>31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Calibri</vt:lpstr>
      <vt:lpstr>Arial</vt:lpstr>
      <vt:lpstr>SamsungOne 800C</vt:lpstr>
      <vt:lpstr>SamsungOne 450C</vt:lpstr>
      <vt:lpstr>Samsung IT School White</vt:lpstr>
      <vt:lpstr>Samsung IT School En</vt:lpstr>
      <vt:lpstr>Samsung IT School White En</vt:lpstr>
      <vt:lpstr>Презентация PowerPoint</vt:lpstr>
      <vt:lpstr>Pixel Artist</vt:lpstr>
      <vt:lpstr>Идея приложения</vt:lpstr>
      <vt:lpstr>Структура</vt:lpstr>
      <vt:lpstr>Структура</vt:lpstr>
      <vt:lpstr>Демонстрация работы приложения</vt:lpstr>
      <vt:lpstr>Возможности для доработки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Пользователь Windows</cp:lastModifiedBy>
  <cp:revision>45</cp:revision>
  <dcterms:created xsi:type="dcterms:W3CDTF">2020-05-25T08:37:09Z</dcterms:created>
  <dcterms:modified xsi:type="dcterms:W3CDTF">2021-06-02T06:45:08Z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